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yutro Sans Heavy" charset="1" panose="00000000000000000000"/>
      <p:regular r:id="rId26"/>
    </p:embeddedFont>
    <p:embeddedFont>
      <p:font typeface="Nyutro Sans" charset="1" panose="00000000000000000000"/>
      <p:regular r:id="rId27"/>
    </p:embeddedFont>
    <p:embeddedFont>
      <p:font typeface="Nyutro Sans Bold" charset="1" panose="00000000000000000000"/>
      <p:regular r:id="rId28"/>
    </p:embeddedFont>
    <p:embeddedFont>
      <p:font typeface="Canva Sans Bold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886575" cy="10283443"/>
            <a:chOff x="0" y="0"/>
            <a:chExt cx="1863593" cy="2782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3594" cy="2782840"/>
            </a:xfrm>
            <a:custGeom>
              <a:avLst/>
              <a:gdLst/>
              <a:ahLst/>
              <a:cxnLst/>
              <a:rect r="r" b="b" t="t" l="l"/>
              <a:pathLst>
                <a:path h="2782840" w="1863594">
                  <a:moveTo>
                    <a:pt x="1376152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605167"/>
                  </a:lnTo>
                  <a:cubicBezTo>
                    <a:pt x="0" y="2703293"/>
                    <a:pt x="79547" y="2782840"/>
                    <a:pt x="177673" y="2782840"/>
                  </a:cubicBezTo>
                  <a:lnTo>
                    <a:pt x="1685921" y="2782840"/>
                  </a:lnTo>
                  <a:cubicBezTo>
                    <a:pt x="1784047" y="2782840"/>
                    <a:pt x="1863594" y="2703293"/>
                    <a:pt x="1863594" y="2605167"/>
                  </a:cubicBezTo>
                  <a:lnTo>
                    <a:pt x="1863594" y="523958"/>
                  </a:lnTo>
                  <a:cubicBezTo>
                    <a:pt x="1863594" y="480251"/>
                    <a:pt x="1847484" y="438079"/>
                    <a:pt x="1818345" y="405503"/>
                  </a:cubicBezTo>
                  <a:lnTo>
                    <a:pt x="1508568" y="59214"/>
                  </a:lnTo>
                  <a:cubicBezTo>
                    <a:pt x="1474864" y="21536"/>
                    <a:pt x="1426705" y="0"/>
                    <a:pt x="137615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2" r="0" b="-16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9763125" cy="4820825"/>
            <a:chOff x="0" y="0"/>
            <a:chExt cx="13017500" cy="64277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017500" cy="559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5000"/>
                </a:lnSpc>
              </a:pPr>
              <a:r>
                <a:rPr lang="en-US" b="true" sz="15000" spc="-150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Mouse Skills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94342"/>
              <a:ext cx="918210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sz="3000" spc="-60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Presented by [Hana Aden]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12430" y="1028700"/>
            <a:ext cx="9577552" cy="4114800"/>
            <a:chOff x="0" y="0"/>
            <a:chExt cx="12770069" cy="54864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4300"/>
              <a:ext cx="12770069" cy="4355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312"/>
                </a:lnSpc>
                <a:spcBef>
                  <a:spcPct val="0"/>
                </a:spcBef>
              </a:pPr>
              <a:r>
                <a:rPr lang="en-US" b="true" sz="12568" spc="-125" strike="noStrike" u="none">
                  <a:solidFill>
                    <a:srgbClr val="FFD166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Find the Pointer!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55426"/>
              <a:ext cx="12770069" cy="830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87"/>
                </a:lnSpc>
              </a:pPr>
              <a:r>
                <a:rPr lang="en-US" sz="3491">
                  <a:solidFill>
                    <a:srgbClr val="FFD166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Can you spot the mouse pointer here?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47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1570930" cy="7539138"/>
            <a:chOff x="0" y="0"/>
            <a:chExt cx="15427906" cy="100521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15427906" cy="754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609"/>
                </a:lnSpc>
                <a:spcBef>
                  <a:spcPct val="0"/>
                </a:spcBef>
              </a:pPr>
              <a:r>
                <a:rPr lang="en-US" b="true" sz="15121" spc="-151" strike="noStrike" u="none">
                  <a:solidFill>
                    <a:srgbClr val="FFD166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Using the Mouse to Point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050935"/>
              <a:ext cx="15427906" cy="1001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80"/>
                </a:lnSpc>
              </a:pPr>
              <a:r>
                <a:rPr lang="en-US" sz="4200">
                  <a:solidFill>
                    <a:srgbClr val="FFD166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Move the pointer to select icons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918590"/>
              <a:ext cx="15427906" cy="1129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48"/>
                </a:lnSpc>
              </a:pPr>
              <a:r>
                <a:rPr lang="en-US" b="true" sz="5040">
                  <a:solidFill>
                    <a:srgbClr val="FFD166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Touching objects on your screen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9273" y="1407013"/>
            <a:ext cx="7945650" cy="5496697"/>
            <a:chOff x="0" y="0"/>
            <a:chExt cx="10594200" cy="732892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10594200" cy="5064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154"/>
                </a:lnSpc>
                <a:spcBef>
                  <a:spcPct val="0"/>
                </a:spcBef>
              </a:pPr>
              <a:r>
                <a:rPr lang="en-US" b="true" sz="14616" spc="-146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Practice Pointing!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16486"/>
              <a:ext cx="10594200" cy="1912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84"/>
                </a:lnSpc>
              </a:pPr>
              <a:r>
                <a:rPr lang="en-US" sz="4060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Move the mouse to touch objects on screen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888328" cy="7626162"/>
            <a:chOff x="0" y="0"/>
            <a:chExt cx="11851104" cy="101682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2400"/>
              <a:ext cx="11851104" cy="545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188"/>
                </a:lnSpc>
                <a:spcBef>
                  <a:spcPct val="0"/>
                </a:spcBef>
              </a:pPr>
              <a:r>
                <a:rPr lang="en-US" b="true" sz="15765" spc="-157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Time to Click!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088900"/>
              <a:ext cx="11851104" cy="2079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30"/>
                </a:lnSpc>
              </a:pPr>
              <a:r>
                <a:rPr lang="en-US" sz="4379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Clicking lets you open and select items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857203"/>
              <a:ext cx="11851104" cy="2240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6"/>
                </a:lnSpc>
              </a:pPr>
              <a:r>
                <a:rPr lang="en-US" b="true" sz="5255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Press and release the mouse button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325" y="666750"/>
            <a:ext cx="7162800" cy="5664426"/>
            <a:chOff x="0" y="0"/>
            <a:chExt cx="9550400" cy="7552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9550400" cy="522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556"/>
                </a:lnSpc>
                <a:spcBef>
                  <a:spcPct val="0"/>
                </a:spcBef>
              </a:pPr>
              <a:r>
                <a:rPr lang="en-US" b="true" sz="15062" spc="-150" strike="noStrike" u="none">
                  <a:solidFill>
                    <a:srgbClr val="FFD166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Try Clicking!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76893"/>
              <a:ext cx="9550400" cy="197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7"/>
                </a:lnSpc>
              </a:pPr>
              <a:r>
                <a:rPr lang="en-US" sz="4184">
                  <a:solidFill>
                    <a:srgbClr val="FFD166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Let's practice clicking colorful buttons together!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7390038" cy="8342434"/>
            <a:chOff x="0" y="0"/>
            <a:chExt cx="9853384" cy="111232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9853384" cy="6962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554"/>
                </a:lnSpc>
                <a:spcBef>
                  <a:spcPct val="0"/>
                </a:spcBef>
              </a:pPr>
              <a:r>
                <a:rPr lang="en-US" b="true" sz="13949" spc="-139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Click Twice Fast!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291102"/>
              <a:ext cx="9853384" cy="1832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4"/>
                </a:lnSpc>
              </a:pPr>
              <a:r>
                <a:rPr lang="en-US" sz="3874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Double-click opens files and programs easily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306115"/>
              <a:ext cx="9853384" cy="1984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79"/>
                </a:lnSpc>
              </a:pPr>
              <a:r>
                <a:rPr lang="en-US" b="true" sz="4649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Learn the secret to double-clicking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325" y="666750"/>
            <a:ext cx="6858000" cy="4682872"/>
            <a:chOff x="0" y="0"/>
            <a:chExt cx="9144000" cy="62438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9144000" cy="522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24"/>
                </a:lnSpc>
                <a:spcBef>
                  <a:spcPct val="0"/>
                </a:spcBef>
              </a:pPr>
              <a:r>
                <a:rPr lang="en-US" b="true" sz="10471" spc="-104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Double-Clicking Made Easy!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76425"/>
              <a:ext cx="9144000" cy="767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42"/>
                </a:lnSpc>
              </a:pPr>
              <a:r>
                <a:rPr lang="en-US" sz="3173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Open folders with a </a:t>
              </a:r>
              <a:r>
                <a:rPr lang="en-US" b="true" sz="3173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quick double-click</a:t>
              </a:r>
              <a:r>
                <a:rPr lang="en-US" sz="3173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7684623" cy="6625623"/>
            <a:chOff x="0" y="0"/>
            <a:chExt cx="10246165" cy="88341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4300"/>
              <a:ext cx="10246165" cy="6036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96"/>
                </a:lnSpc>
                <a:spcBef>
                  <a:spcPct val="0"/>
                </a:spcBef>
              </a:pPr>
              <a:r>
                <a:rPr lang="en-US" b="true" sz="12107" spc="-121" strike="noStrike" u="none">
                  <a:solidFill>
                    <a:srgbClr val="FFD166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Move Objects with Ease!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242909"/>
              <a:ext cx="10246165" cy="1591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08"/>
                </a:lnSpc>
              </a:pPr>
              <a:r>
                <a:rPr lang="en-US" sz="3363">
                  <a:solidFill>
                    <a:srgbClr val="FFD166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Dragging helps you organize your files easily.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347692"/>
              <a:ext cx="10246165" cy="896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42"/>
                </a:lnSpc>
              </a:pPr>
              <a:r>
                <a:rPr lang="en-US" b="true" sz="4035">
                  <a:solidFill>
                    <a:srgbClr val="FFD166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Learn to Drag and Drop Like a Pro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325" y="666750"/>
            <a:ext cx="5611173" cy="7389631"/>
            <a:chOff x="0" y="0"/>
            <a:chExt cx="7481564" cy="985284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4300"/>
              <a:ext cx="7481564" cy="7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999"/>
                </a:lnSpc>
                <a:spcBef>
                  <a:spcPct val="0"/>
                </a:spcBef>
              </a:pPr>
              <a:r>
                <a:rPr lang="en-US" b="true" sz="12221" spc="-122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Drag and Drop Fun!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47888"/>
              <a:ext cx="7481564" cy="160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2"/>
                </a:lnSpc>
              </a:pPr>
              <a:r>
                <a:rPr lang="en-US" sz="3394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Move files and puzzle pieces easily!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2617" y="578564"/>
            <a:ext cx="13952022" cy="9129872"/>
          </a:xfrm>
          <a:custGeom>
            <a:avLst/>
            <a:gdLst/>
            <a:ahLst/>
            <a:cxnLst/>
            <a:rect r="r" b="b" t="t" l="l"/>
            <a:pathLst>
              <a:path h="9129872" w="13952022">
                <a:moveTo>
                  <a:pt x="0" y="0"/>
                </a:moveTo>
                <a:lnTo>
                  <a:pt x="13952023" y="0"/>
                </a:lnTo>
                <a:lnTo>
                  <a:pt x="13952023" y="9129872"/>
                </a:lnTo>
                <a:lnTo>
                  <a:pt x="0" y="912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77" r="0" b="-427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5641" y="3176045"/>
            <a:ext cx="1884131" cy="890680"/>
          </a:xfrm>
          <a:custGeom>
            <a:avLst/>
            <a:gdLst/>
            <a:ahLst/>
            <a:cxnLst/>
            <a:rect r="r" b="b" t="t" l="l"/>
            <a:pathLst>
              <a:path h="890680" w="1884131">
                <a:moveTo>
                  <a:pt x="0" y="0"/>
                </a:moveTo>
                <a:lnTo>
                  <a:pt x="1884131" y="0"/>
                </a:lnTo>
                <a:lnTo>
                  <a:pt x="1884131" y="890680"/>
                </a:lnTo>
                <a:lnTo>
                  <a:pt x="0" y="89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4792" y="3176045"/>
            <a:ext cx="1884131" cy="890680"/>
          </a:xfrm>
          <a:custGeom>
            <a:avLst/>
            <a:gdLst/>
            <a:ahLst/>
            <a:cxnLst/>
            <a:rect r="r" b="b" t="t" l="l"/>
            <a:pathLst>
              <a:path h="890680" w="1884131">
                <a:moveTo>
                  <a:pt x="0" y="0"/>
                </a:moveTo>
                <a:lnTo>
                  <a:pt x="1884131" y="0"/>
                </a:lnTo>
                <a:lnTo>
                  <a:pt x="1884131" y="890680"/>
                </a:lnTo>
                <a:lnTo>
                  <a:pt x="0" y="89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6750" y="742950"/>
            <a:ext cx="112014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0"/>
              </a:lnSpc>
            </a:pPr>
            <a:r>
              <a:rPr lang="en-US" b="true" sz="9000" spc="-89">
                <a:solidFill>
                  <a:srgbClr val="EF476F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04052" y="4693490"/>
            <a:ext cx="8350568" cy="2939244"/>
            <a:chOff x="0" y="0"/>
            <a:chExt cx="11134091" cy="391899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1134091" cy="179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76"/>
                </a:lnSpc>
              </a:pPr>
              <a:r>
                <a:rPr lang="en-US" b="true" sz="9196" spc="-91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Mouse Basics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05563"/>
              <a:ext cx="11134091" cy="1813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27270" indent="-413635" lvl="1">
                <a:lnSpc>
                  <a:spcPts val="5364"/>
                </a:lnSpc>
                <a:buFont typeface="Arial"/>
                <a:buChar char="•"/>
              </a:pPr>
              <a:r>
                <a:rPr lang="en-US" sz="3831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Wired</a:t>
              </a:r>
            </a:p>
            <a:p>
              <a:pPr algn="l" marL="827270" indent="-413635" lvl="1">
                <a:lnSpc>
                  <a:spcPts val="5364"/>
                </a:lnSpc>
                <a:buFont typeface="Arial"/>
                <a:buChar char="•"/>
              </a:pPr>
              <a:r>
                <a:rPr lang="en-US" sz="3831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Wireless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6046" y="5143500"/>
            <a:ext cx="7884143" cy="2775071"/>
            <a:chOff x="0" y="0"/>
            <a:chExt cx="10512190" cy="37000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0512190" cy="1688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14"/>
                </a:lnSpc>
              </a:pPr>
              <a:r>
                <a:rPr lang="en-US" b="true" sz="8682" spc="-86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Types of Mice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98493"/>
              <a:ext cx="10512190" cy="1701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81062" indent="-390531" lvl="1">
                <a:lnSpc>
                  <a:spcPts val="5064"/>
                </a:lnSpc>
                <a:buFont typeface="Arial"/>
                <a:buChar char="•"/>
              </a:pPr>
              <a:r>
                <a:rPr lang="en-US" sz="3617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Gaming</a:t>
              </a:r>
            </a:p>
            <a:p>
              <a:pPr algn="l" marL="781062" indent="-390531" lvl="1">
                <a:lnSpc>
                  <a:spcPts val="5064"/>
                </a:lnSpc>
                <a:buFont typeface="Arial"/>
                <a:buChar char="•"/>
              </a:pPr>
              <a:r>
                <a:rPr lang="en-US" sz="3617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Simple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2003287"/>
            <a:ext cx="6886575" cy="644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7"/>
              </a:lnSpc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You've learned how to use the mouse!</a:t>
            </a:r>
          </a:p>
          <a:p>
            <a:pPr algn="l" marL="0" indent="0" lvl="0">
              <a:lnSpc>
                <a:spcPts val="5037"/>
              </a:lnSpc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Here’s a quick recap:</a:t>
            </a:r>
          </a:p>
          <a:p>
            <a:pPr algn="l" marL="776874" indent="-388437" lvl="1">
              <a:lnSpc>
                <a:spcPts val="5037"/>
              </a:lnSpc>
              <a:buFont typeface="Arial"/>
              <a:buChar char="•"/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Holding the mouse correctly</a:t>
            </a:r>
          </a:p>
          <a:p>
            <a:pPr algn="l" marL="776874" indent="-388437" lvl="1">
              <a:lnSpc>
                <a:spcPts val="5037"/>
              </a:lnSpc>
              <a:buFont typeface="Arial"/>
              <a:buChar char="•"/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Identifying the pointer</a:t>
            </a:r>
          </a:p>
          <a:p>
            <a:pPr algn="l" marL="776874" indent="-388437" lvl="1">
              <a:lnSpc>
                <a:spcPts val="5037"/>
              </a:lnSpc>
              <a:buFont typeface="Arial"/>
              <a:buChar char="•"/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Pointing at objects</a:t>
            </a:r>
          </a:p>
          <a:p>
            <a:pPr algn="l" marL="776874" indent="-388437" lvl="1">
              <a:lnSpc>
                <a:spcPts val="5037"/>
              </a:lnSpc>
              <a:buFont typeface="Arial"/>
              <a:buChar char="•"/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Clicking and double-clicking</a:t>
            </a:r>
          </a:p>
          <a:p>
            <a:pPr algn="l" marL="776874" indent="-388437" lvl="1">
              <a:lnSpc>
                <a:spcPts val="5037"/>
              </a:lnSpc>
              <a:buFont typeface="Arial"/>
              <a:buChar char="•"/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Dragging and dropping</a:t>
            </a:r>
          </a:p>
          <a:p>
            <a:pPr algn="l" marL="0" indent="0" lvl="0">
              <a:lnSpc>
                <a:spcPts val="5037"/>
              </a:lnSpc>
            </a:pPr>
            <a:r>
              <a:rPr lang="en-US" b="true" sz="3598" strike="noStrike" u="none">
                <a:solidFill>
                  <a:srgbClr val="118AB2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Keep practicing these skills with fun games and activities!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733425"/>
            <a:ext cx="6886575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20"/>
              </a:lnSpc>
              <a:spcBef>
                <a:spcPct val="0"/>
              </a:spcBef>
            </a:pPr>
            <a:r>
              <a:rPr lang="en-US" b="true" sz="7800" spc="-78" strike="noStrike" u="none">
                <a:solidFill>
                  <a:srgbClr val="EF476F"/>
                </a:solidFill>
                <a:latin typeface="Nyutro Sans Heavy"/>
                <a:ea typeface="Nyutro Sans Heavy"/>
                <a:cs typeface="Nyutro Sans Heavy"/>
                <a:sym typeface="Nyutro Sans Heavy"/>
              </a:rPr>
              <a:t>Congratulations!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296400" y="666750"/>
            <a:ext cx="8324850" cy="8953500"/>
            <a:chOff x="0" y="0"/>
            <a:chExt cx="2576171" cy="27707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6172" cy="2770723"/>
            </a:xfrm>
            <a:custGeom>
              <a:avLst/>
              <a:gdLst/>
              <a:ahLst/>
              <a:cxnLst/>
              <a:rect r="r" b="b" t="t" l="l"/>
              <a:pathLst>
                <a:path h="2770723" w="2576172">
                  <a:moveTo>
                    <a:pt x="2088730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593050"/>
                  </a:lnTo>
                  <a:cubicBezTo>
                    <a:pt x="0" y="2691176"/>
                    <a:pt x="79547" y="2770723"/>
                    <a:pt x="177673" y="2770723"/>
                  </a:cubicBezTo>
                  <a:lnTo>
                    <a:pt x="2398500" y="2770723"/>
                  </a:lnTo>
                  <a:cubicBezTo>
                    <a:pt x="2496626" y="2770723"/>
                    <a:pt x="2576172" y="2691176"/>
                    <a:pt x="2576172" y="2593050"/>
                  </a:cubicBezTo>
                  <a:lnTo>
                    <a:pt x="2576172" y="523958"/>
                  </a:lnTo>
                  <a:cubicBezTo>
                    <a:pt x="2576172" y="480251"/>
                    <a:pt x="2560063" y="438079"/>
                    <a:pt x="2530924" y="405503"/>
                  </a:cubicBezTo>
                  <a:lnTo>
                    <a:pt x="2221146" y="59214"/>
                  </a:lnTo>
                  <a:cubicBezTo>
                    <a:pt x="2187442" y="21536"/>
                    <a:pt x="2139283" y="0"/>
                    <a:pt x="20887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0545"/>
            <a:ext cx="18288000" cy="10428090"/>
          </a:xfrm>
          <a:custGeom>
            <a:avLst/>
            <a:gdLst/>
            <a:ahLst/>
            <a:cxnLst/>
            <a:rect r="r" b="b" t="t" l="l"/>
            <a:pathLst>
              <a:path h="10428090" w="18288000">
                <a:moveTo>
                  <a:pt x="0" y="0"/>
                </a:moveTo>
                <a:lnTo>
                  <a:pt x="18288000" y="0"/>
                </a:lnTo>
                <a:lnTo>
                  <a:pt x="18288000" y="10428090"/>
                </a:lnTo>
                <a:lnTo>
                  <a:pt x="0" y="10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54" r="0" b="-195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015508" cy="8838334"/>
            <a:chOff x="0" y="0"/>
            <a:chExt cx="10687344" cy="117844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0687344" cy="7383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300"/>
                </a:lnSpc>
                <a:spcBef>
                  <a:spcPct val="0"/>
                </a:spcBef>
              </a:pPr>
              <a:r>
                <a:rPr lang="en-US" b="true" sz="14778" spc="-147" strike="noStrike" u="none">
                  <a:solidFill>
                    <a:srgbClr val="FFD166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How to Hold the Mouse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842928"/>
              <a:ext cx="10687344" cy="1941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47"/>
                </a:lnSpc>
              </a:pPr>
              <a:r>
                <a:rPr lang="en-US" sz="4105">
                  <a:solidFill>
                    <a:srgbClr val="FFD166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Learn the best way to hold your mouse!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736551"/>
              <a:ext cx="10687344" cy="2106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11"/>
                </a:lnSpc>
              </a:pPr>
              <a:r>
                <a:rPr lang="en-US" b="true" sz="4926">
                  <a:solidFill>
                    <a:srgbClr val="FFD166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Comfortable mouse holding for little hands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148" y="-83356"/>
            <a:ext cx="18442148" cy="10453711"/>
          </a:xfrm>
          <a:custGeom>
            <a:avLst/>
            <a:gdLst/>
            <a:ahLst/>
            <a:cxnLst/>
            <a:rect r="r" b="b" t="t" l="l"/>
            <a:pathLst>
              <a:path h="10453711" w="18442148">
                <a:moveTo>
                  <a:pt x="0" y="0"/>
                </a:moveTo>
                <a:lnTo>
                  <a:pt x="18442148" y="0"/>
                </a:lnTo>
                <a:lnTo>
                  <a:pt x="18442148" y="10453712"/>
                </a:lnTo>
                <a:lnTo>
                  <a:pt x="0" y="1045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02646"/>
            <a:ext cx="16649155" cy="5491606"/>
          </a:xfrm>
          <a:custGeom>
            <a:avLst/>
            <a:gdLst/>
            <a:ahLst/>
            <a:cxnLst/>
            <a:rect r="r" b="b" t="t" l="l"/>
            <a:pathLst>
              <a:path h="5491606" w="16649155">
                <a:moveTo>
                  <a:pt x="0" y="0"/>
                </a:moveTo>
                <a:lnTo>
                  <a:pt x="16649155" y="0"/>
                </a:lnTo>
                <a:lnTo>
                  <a:pt x="16649155" y="5491606"/>
                </a:lnTo>
                <a:lnTo>
                  <a:pt x="0" y="549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89785" y="368979"/>
            <a:ext cx="119468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USE MOUSE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A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2" r="0" b="-388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666750"/>
            <a:ext cx="5448300" cy="8953500"/>
            <a:chOff x="0" y="0"/>
            <a:chExt cx="1474378" cy="2422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379" cy="2422941"/>
            </a:xfrm>
            <a:custGeom>
              <a:avLst/>
              <a:gdLst/>
              <a:ahLst/>
              <a:cxnLst/>
              <a:rect r="r" b="b" t="t" l="l"/>
              <a:pathLst>
                <a:path h="2422941" w="1474379">
                  <a:moveTo>
                    <a:pt x="986937" y="0"/>
                  </a:moveTo>
                  <a:lnTo>
                    <a:pt x="177673" y="0"/>
                  </a:lnTo>
                  <a:cubicBezTo>
                    <a:pt x="79547" y="0"/>
                    <a:pt x="0" y="79547"/>
                    <a:pt x="0" y="177673"/>
                  </a:cubicBezTo>
                  <a:lnTo>
                    <a:pt x="0" y="2245268"/>
                  </a:lnTo>
                  <a:cubicBezTo>
                    <a:pt x="0" y="2343394"/>
                    <a:pt x="79547" y="2422941"/>
                    <a:pt x="177673" y="2422941"/>
                  </a:cubicBezTo>
                  <a:lnTo>
                    <a:pt x="1296706" y="2422941"/>
                  </a:lnTo>
                  <a:cubicBezTo>
                    <a:pt x="1394832" y="2422941"/>
                    <a:pt x="1474379" y="2343394"/>
                    <a:pt x="1474379" y="2245268"/>
                  </a:cubicBezTo>
                  <a:lnTo>
                    <a:pt x="1474379" y="523958"/>
                  </a:lnTo>
                  <a:cubicBezTo>
                    <a:pt x="1474379" y="480251"/>
                    <a:pt x="1458269" y="438079"/>
                    <a:pt x="1429130" y="405503"/>
                  </a:cubicBezTo>
                  <a:lnTo>
                    <a:pt x="1119353" y="59214"/>
                  </a:lnTo>
                  <a:cubicBezTo>
                    <a:pt x="1085649" y="21536"/>
                    <a:pt x="1037490" y="0"/>
                    <a:pt x="9869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89" r="0" b="-28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325" y="666750"/>
            <a:ext cx="6858000" cy="6591824"/>
            <a:chOff x="0" y="0"/>
            <a:chExt cx="9144000" cy="878909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9144000" cy="6705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098"/>
                </a:lnSpc>
                <a:spcBef>
                  <a:spcPct val="0"/>
                </a:spcBef>
              </a:pPr>
              <a:r>
                <a:rPr lang="en-US" b="true" sz="13442" spc="-134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Incorrect Mouse Holding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17987"/>
              <a:ext cx="9144000" cy="177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27"/>
                </a:lnSpc>
              </a:pPr>
              <a:r>
                <a:rPr lang="en-US" sz="3734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Avoid these common mistakes when holding a mouse!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11225" y="666750"/>
            <a:ext cx="5306574" cy="8953500"/>
            <a:chOff x="0" y="0"/>
            <a:chExt cx="822127" cy="1387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27" cy="1387131"/>
            </a:xfrm>
            <a:custGeom>
              <a:avLst/>
              <a:gdLst/>
              <a:ahLst/>
              <a:cxnLst/>
              <a:rect r="r" b="b" t="t" l="l"/>
              <a:pathLst>
                <a:path h="1387131" w="822127">
                  <a:moveTo>
                    <a:pt x="100666" y="0"/>
                  </a:moveTo>
                  <a:lnTo>
                    <a:pt x="721461" y="0"/>
                  </a:lnTo>
                  <a:cubicBezTo>
                    <a:pt x="748159" y="0"/>
                    <a:pt x="773764" y="10606"/>
                    <a:pt x="792643" y="29484"/>
                  </a:cubicBezTo>
                  <a:cubicBezTo>
                    <a:pt x="811521" y="48363"/>
                    <a:pt x="822127" y="73968"/>
                    <a:pt x="822127" y="100666"/>
                  </a:cubicBezTo>
                  <a:lnTo>
                    <a:pt x="822127" y="1286465"/>
                  </a:lnTo>
                  <a:cubicBezTo>
                    <a:pt x="822127" y="1342062"/>
                    <a:pt x="777057" y="1387131"/>
                    <a:pt x="721461" y="1387131"/>
                  </a:cubicBezTo>
                  <a:lnTo>
                    <a:pt x="100666" y="1387131"/>
                  </a:lnTo>
                  <a:cubicBezTo>
                    <a:pt x="45070" y="1387131"/>
                    <a:pt x="0" y="1342062"/>
                    <a:pt x="0" y="1286465"/>
                  </a:cubicBezTo>
                  <a:lnTo>
                    <a:pt x="0" y="100666"/>
                  </a:lnTo>
                  <a:cubicBezTo>
                    <a:pt x="0" y="45070"/>
                    <a:pt x="45070" y="0"/>
                    <a:pt x="1006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40" r="0" b="-44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D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855" y="1866486"/>
            <a:ext cx="10531011" cy="6861570"/>
            <a:chOff x="0" y="0"/>
            <a:chExt cx="14041347" cy="91487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14041347" cy="6858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386"/>
                </a:lnSpc>
                <a:spcBef>
                  <a:spcPct val="0"/>
                </a:spcBef>
              </a:pPr>
              <a:r>
                <a:rPr lang="en-US" b="true" sz="13762" spc="-137" strike="noStrike" u="none">
                  <a:solidFill>
                    <a:srgbClr val="EF476F"/>
                  </a:solidFill>
                  <a:latin typeface="Nyutro Sans Heavy"/>
                  <a:ea typeface="Nyutro Sans Heavy"/>
                  <a:cs typeface="Nyutro Sans Heavy"/>
                  <a:sym typeface="Nyutro Sans Heavy"/>
                </a:rPr>
                <a:t>Identifying the Mouse Pointer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232469"/>
              <a:ext cx="14041347" cy="91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52"/>
                </a:lnSpc>
              </a:pPr>
              <a:r>
                <a:rPr lang="en-US" sz="3823">
                  <a:solidFill>
                    <a:srgbClr val="118AB2"/>
                  </a:solidFill>
                  <a:latin typeface="Nyutro Sans"/>
                  <a:ea typeface="Nyutro Sans"/>
                  <a:cs typeface="Nyutro Sans"/>
                  <a:sym typeface="Nyutro Sans"/>
                </a:rPr>
                <a:t>The pointer moves when you move the mouse!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207028"/>
              <a:ext cx="14041347" cy="1027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05"/>
                </a:lnSpc>
              </a:pPr>
              <a:r>
                <a:rPr lang="en-US" b="true" sz="4587">
                  <a:solidFill>
                    <a:srgbClr val="118AB2"/>
                  </a:solidFill>
                  <a:latin typeface="Nyutro Sans Bold"/>
                  <a:ea typeface="Nyutro Sans Bold"/>
                  <a:cs typeface="Nyutro Sans Bold"/>
                  <a:sym typeface="Nyutro Sans Bold"/>
                </a:rPr>
                <a:t>Spotting the pointer is easy!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-588019"/>
            <a:ext cx="9442510" cy="7522219"/>
            <a:chOff x="0" y="0"/>
            <a:chExt cx="3546545" cy="2825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6545" cy="2825296"/>
            </a:xfrm>
            <a:custGeom>
              <a:avLst/>
              <a:gdLst/>
              <a:ahLst/>
              <a:cxnLst/>
              <a:rect r="r" b="b" t="t" l="l"/>
              <a:pathLst>
                <a:path h="2825296" w="3546545">
                  <a:moveTo>
                    <a:pt x="3522299" y="155341"/>
                  </a:moveTo>
                  <a:lnTo>
                    <a:pt x="3411722" y="31728"/>
                  </a:lnTo>
                  <a:cubicBezTo>
                    <a:pt x="3393661" y="11539"/>
                    <a:pt x="3367855" y="0"/>
                    <a:pt x="3340767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2606484"/>
                  </a:lnTo>
                  <a:cubicBezTo>
                    <a:pt x="0" y="2629903"/>
                    <a:pt x="8633" y="2652501"/>
                    <a:pt x="24247" y="2669956"/>
                  </a:cubicBezTo>
                  <a:lnTo>
                    <a:pt x="134824" y="2793567"/>
                  </a:lnTo>
                  <a:cubicBezTo>
                    <a:pt x="152885" y="2813756"/>
                    <a:pt x="178690" y="2825296"/>
                    <a:pt x="205778" y="2825296"/>
                  </a:cubicBezTo>
                  <a:lnTo>
                    <a:pt x="3340764" y="2825287"/>
                  </a:lnTo>
                  <a:cubicBezTo>
                    <a:pt x="3367852" y="2825287"/>
                    <a:pt x="3393657" y="2813747"/>
                    <a:pt x="3411717" y="2793558"/>
                  </a:cubicBezTo>
                  <a:lnTo>
                    <a:pt x="3522298" y="2669943"/>
                  </a:lnTo>
                  <a:cubicBezTo>
                    <a:pt x="3537912" y="2652488"/>
                    <a:pt x="3546545" y="2629890"/>
                    <a:pt x="3546545" y="2606471"/>
                  </a:cubicBezTo>
                  <a:lnTo>
                    <a:pt x="3546545" y="218812"/>
                  </a:lnTo>
                  <a:cubicBezTo>
                    <a:pt x="3546545" y="195393"/>
                    <a:pt x="3537913" y="172796"/>
                    <a:pt x="3522299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81" t="0" r="-181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Mouse Skills for Kids</dc:description>
  <dc:identifier>DAG_4QBLxEw</dc:identifier>
  <dcterms:modified xsi:type="dcterms:W3CDTF">2011-08-01T06:04:30Z</dcterms:modified>
  <cp:revision>1</cp:revision>
  <dc:title>Presentation - Mouse Skills for Kids</dc:title>
</cp:coreProperties>
</file>